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3320E15-C2E7-4B5A-9310-CDFB0CFE9CC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A77E9CF-2617-43C4-AE05-F868A7F1057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Prevenção contra drogas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Kathleen </a:t>
            </a:r>
            <a:r>
              <a:rPr lang="pt-BR" dirty="0" smtClean="0"/>
              <a:t>14</a:t>
            </a:r>
          </a:p>
          <a:p>
            <a:r>
              <a:rPr lang="pt-BR" dirty="0" smtClean="0"/>
              <a:t>5º 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375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são drogas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7239000" cy="4846320"/>
          </a:xfrm>
        </p:spPr>
        <p:txBody>
          <a:bodyPr>
            <a:normAutofit/>
          </a:bodyPr>
          <a:lstStyle/>
          <a:p>
            <a:r>
              <a:rPr lang="pt-BR" sz="1600" dirty="0"/>
              <a:t>Drogas são substâncias naturais ou sintéticas que afetam os processos da mente ou do corpo quando introduzidas no organismo.</a:t>
            </a:r>
          </a:p>
          <a:p>
            <a:r>
              <a:rPr lang="pt-BR" sz="1600" dirty="0"/>
              <a:t>Embora o termo possa se referir a qualquer composto utilizado no diagnóstico, prevenção e tratamento de doenças, na maioria das vezes é utilizado para se referir a substâncias usadas recreativamente em função dos efeitos narcóticos que exercem sobre o sistema nervoso central.</a:t>
            </a:r>
          </a:p>
          <a:p>
            <a:r>
              <a:rPr lang="pt-BR" sz="1600" dirty="0"/>
              <a:t>Se a droga é usada recreativamente, é porque proporciona experiências de prazer. Isso leva parte dos usuários ao uso contínuo e à dependência. Por este motivo, a definição de drogas atualmente abrange também produtos tóxicos legais que são utilizados de forma excessiva, como o cigarro ou o álcool</a:t>
            </a:r>
            <a:r>
              <a:rPr lang="pt-BR" sz="1600" dirty="0" smtClean="0"/>
              <a:t>.</a:t>
            </a:r>
          </a:p>
          <a:p>
            <a:endParaRPr lang="pt-BR" sz="1600" dirty="0"/>
          </a:p>
          <a:p>
            <a:r>
              <a:rPr lang="pt-BR" sz="1600" dirty="0" smtClean="0"/>
              <a:t>COMENTARIO : eu entendi  que as drogas faz muito enfeito em muitas pessoas eu fico com muita pena das pessoas  por que  elas e eles </a:t>
            </a:r>
            <a:endParaRPr lang="pt-BR" sz="1600" dirty="0"/>
          </a:p>
        </p:txBody>
      </p:sp>
      <p:sp>
        <p:nvSpPr>
          <p:cNvPr id="4" name="Retângulo 3"/>
          <p:cNvSpPr/>
          <p:nvPr/>
        </p:nvSpPr>
        <p:spPr>
          <a:xfrm>
            <a:off x="1331640" y="6237312"/>
            <a:ext cx="3546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http://saude.ig.com.br/drogas/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721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QUAIS  SÃO OS TIPOS DE  DROGAS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916832"/>
            <a:ext cx="7239000" cy="48463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Barbitúricos 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Ansiolíticos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Inalantes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Lança-Perfume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Xaropes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Cogumelos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Cocaína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Maconha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Heroína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 err="1">
                <a:solidFill>
                  <a:schemeClr val="bg2">
                    <a:lumMod val="10000"/>
                  </a:schemeClr>
                </a:solidFill>
              </a:rPr>
              <a:t>Merla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Anfetaminas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LSD e Ecstasy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Crack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Ópio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Álcool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Fumo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Cafeína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Anabolizantes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Skank</a:t>
            </a:r>
            <a:br>
              <a:rPr lang="pt-B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pt-BR" dirty="0" err="1">
                <a:solidFill>
                  <a:schemeClr val="bg2">
                    <a:lumMod val="10000"/>
                  </a:schemeClr>
                </a:solidFill>
              </a:rPr>
              <a:t>Mefedrona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475656" y="1412776"/>
            <a:ext cx="4512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http://www.antidrogas.com.br/tipos.php</a:t>
            </a:r>
          </a:p>
        </p:txBody>
      </p:sp>
    </p:spTree>
    <p:extLst>
      <p:ext uri="{BB962C8B-B14F-4D97-AF65-F5344CB8AC3E}">
        <p14:creationId xmlns:p14="http://schemas.microsoft.com/office/powerpoint/2010/main" val="50628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7239000" cy="626328"/>
          </a:xfrm>
        </p:spPr>
        <p:txBody>
          <a:bodyPr/>
          <a:lstStyle/>
          <a:p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Barbitúricos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00808"/>
            <a:ext cx="7239000" cy="4846320"/>
          </a:xfrm>
        </p:spPr>
        <p:txBody>
          <a:bodyPr/>
          <a:lstStyle/>
          <a:p>
            <a:r>
              <a:rPr lang="pt-BR" dirty="0"/>
              <a:t>São os calmantes e sedativos, provocam alterações na capacidade de raciocínio, concentração e coordenação motora.</a:t>
            </a:r>
            <a:br>
              <a:rPr lang="pt-BR" dirty="0"/>
            </a:br>
            <a:r>
              <a:rPr lang="pt-BR" dirty="0"/>
              <a:t>Quando ingeridos em excesso, afetam as funções do sistema </a:t>
            </a:r>
            <a:r>
              <a:rPr lang="pt-BR" dirty="0" err="1"/>
              <a:t>cardiorespiratório</a:t>
            </a:r>
            <a:r>
              <a:rPr lang="pt-BR" dirty="0"/>
              <a:t>, podendo levar ao coma.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5875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3175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47625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6350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79375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111485" y="6237312"/>
            <a:ext cx="4457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www.antidroga </a:t>
            </a:r>
            <a:r>
              <a:rPr lang="pt-BR" dirty="0" smtClean="0"/>
              <a:t>s.com.br/</a:t>
            </a:r>
            <a:r>
              <a:rPr lang="pt-BR" dirty="0" err="1" smtClean="0"/>
              <a:t>barbiturico.php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381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efeito no organismo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3394720" cy="4826936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A maconha é uma droga perturbadora do sistema nervoso, ou seja, ela altera o funcionamento normal do cérebro, provocando fenômenos psíquicos do tipo delírios e alucinações. Os efeitos da droga dependem da quantidade absorvida, do tipo de preparação, da via de administração, da sensibilidade da pessoa e do seu estado de espírito no momento do uso. Os efeitos físicos agudos não são muito importantes. Podem ocorrer: boca seca, dilatação dos vasos </a:t>
            </a:r>
          </a:p>
        </p:txBody>
      </p:sp>
      <p:pic>
        <p:nvPicPr>
          <p:cNvPr id="1026" name="Picture 2" descr="http://www.sitemedico.com.br/site/images/stories/003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795481"/>
            <a:ext cx="23812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3779912" y="566124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400" dirty="0"/>
              <a:t>http://www.sitemedico.com.br/site/qualidade-de-vida/suasaude/6919-efeitos-da-maconha-no-organismo</a:t>
            </a:r>
          </a:p>
        </p:txBody>
      </p:sp>
    </p:spTree>
    <p:extLst>
      <p:ext uri="{BB962C8B-B14F-4D97-AF65-F5344CB8AC3E}">
        <p14:creationId xmlns:p14="http://schemas.microsoft.com/office/powerpoint/2010/main" val="188619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Recentemente, os pesquisadores experimentaram vários métodos de atrair aos consumidores da maconha a programas de tratamento que lhes ajudem a abster-se. Até o momento, não há medicamentos para o tratamento da dependência de maconha, os programas se concentram nos conselhos e grupos de apoio.</a:t>
            </a:r>
          </a:p>
        </p:txBody>
      </p:sp>
      <p:sp>
        <p:nvSpPr>
          <p:cNvPr id="4" name="Retângulo 3"/>
          <p:cNvSpPr/>
          <p:nvPr/>
        </p:nvSpPr>
        <p:spPr>
          <a:xfrm>
            <a:off x="467544" y="551723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http://clinicanewlifeajudandovocavencer.blogspot.com.br/2009/12/tratamento-para-dependentes-de-maconha.html</a:t>
            </a:r>
          </a:p>
        </p:txBody>
      </p:sp>
    </p:spTree>
    <p:extLst>
      <p:ext uri="{BB962C8B-B14F-4D97-AF65-F5344CB8AC3E}">
        <p14:creationId xmlns:p14="http://schemas.microsoft.com/office/powerpoint/2010/main" val="319936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Prevenção contra drogas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1936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144</TotalTime>
  <Words>335</Words>
  <Application>Microsoft Office PowerPoint</Application>
  <PresentationFormat>Apresentação na tela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Opulento</vt:lpstr>
      <vt:lpstr>Prevenção contra drogas</vt:lpstr>
      <vt:lpstr>O que são drogas</vt:lpstr>
      <vt:lpstr>QUAIS  SÃO OS TIPOS DE  DROGAS</vt:lpstr>
      <vt:lpstr>Barbitúricos</vt:lpstr>
      <vt:lpstr>O efeito no organismo</vt:lpstr>
      <vt:lpstr>Tratamento </vt:lpstr>
      <vt:lpstr>Prevenção contra drogas</vt:lpstr>
    </vt:vector>
  </TitlesOfParts>
  <Company>SME-SP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Prevenção contra drogas</dc:title>
  <dc:creator>Aluno</dc:creator>
  <cp:lastModifiedBy>Aluno</cp:lastModifiedBy>
  <cp:revision>20</cp:revision>
  <dcterms:created xsi:type="dcterms:W3CDTF">2015-06-24T20:44:28Z</dcterms:created>
  <dcterms:modified xsi:type="dcterms:W3CDTF">2015-10-07T21:09:13Z</dcterms:modified>
</cp:coreProperties>
</file>